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332c1490f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332c1490f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16dba31a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16dba31a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16dba31a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16dba31a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16dba31a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16dba31a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16dba31a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16dba31a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332c149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332c149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332c1490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332c1490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16dba31a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16dba31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332c149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332c149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51" name="Google Shape;51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aasweb.herokuapp.com" TargetMode="External"/><Relationship Id="rId4" Type="http://schemas.openxmlformats.org/officeDocument/2006/relationships/hyperlink" Target="https://github.com/ati-jain/TAAS_LAB" TargetMode="External"/><Relationship Id="rId5" Type="http://schemas.openxmlformats.org/officeDocument/2006/relationships/hyperlink" Target="https://youtu.be/toeExCHOWR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ctrTitle"/>
          </p:nvPr>
        </p:nvSpPr>
        <p:spPr>
          <a:xfrm>
            <a:off x="694500" y="315200"/>
            <a:ext cx="3877500" cy="27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80">
                <a:solidFill>
                  <a:srgbClr val="00A5FF"/>
                </a:solidFill>
              </a:rPr>
              <a:t>Travel Agency Automation Software</a:t>
            </a:r>
            <a:endParaRPr sz="4280">
              <a:solidFill>
                <a:srgbClr val="00A5FF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275" y="1632975"/>
            <a:ext cx="3597600" cy="20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FUTURE IMPROVEMENTS</a:t>
            </a:r>
            <a:endParaRPr sz="5000"/>
          </a:p>
        </p:txBody>
      </p:sp>
      <p:sp>
        <p:nvSpPr>
          <p:cNvPr id="131" name="Google Shape;131;p24"/>
          <p:cNvSpPr txBox="1"/>
          <p:nvPr>
            <p:ph idx="2" type="body"/>
          </p:nvPr>
        </p:nvSpPr>
        <p:spPr>
          <a:xfrm>
            <a:off x="4851750" y="0"/>
            <a:ext cx="41601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Session logout time.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Explicitly linking some online payment mode to pay the fare and the repairing cost.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Showing pop up messages at various error.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Use strong code for data encryption. 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Hosting the website on a fast and unrestricted server.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Providing various discount schemes seeing the database of the customers.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Making the site more robust overall.</a:t>
            </a:r>
            <a:endParaRPr>
              <a:solidFill>
                <a:srgbClr val="178D7D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Links to Resources</a:t>
            </a:r>
            <a:endParaRPr sz="5000"/>
          </a:p>
        </p:txBody>
      </p:sp>
      <p:sp>
        <p:nvSpPr>
          <p:cNvPr id="137" name="Google Shape;137;p25"/>
          <p:cNvSpPr txBox="1"/>
          <p:nvPr>
            <p:ph idx="2" type="body"/>
          </p:nvPr>
        </p:nvSpPr>
        <p:spPr>
          <a:xfrm>
            <a:off x="5174225" y="75"/>
            <a:ext cx="3374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b="1" lang="en">
                <a:solidFill>
                  <a:srgbClr val="178D7D"/>
                </a:solidFill>
              </a:rPr>
              <a:t>Hosted app: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https://taasweb.herokuapp.com</a:t>
            </a:r>
            <a:endParaRPr>
              <a:solidFill>
                <a:srgbClr val="178D7D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b="1" lang="en">
                <a:solidFill>
                  <a:srgbClr val="178D7D"/>
                </a:solidFill>
              </a:rPr>
              <a:t>Github:</a:t>
            </a:r>
            <a:r>
              <a:rPr lang="en">
                <a:solidFill>
                  <a:srgbClr val="178D7D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https://github.com/ati-jain/TAAS_LAB</a:t>
            </a:r>
            <a:endParaRPr sz="1600">
              <a:solidFill>
                <a:srgbClr val="178D7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b="1" lang="en">
                <a:solidFill>
                  <a:srgbClr val="178D7D"/>
                </a:solidFill>
              </a:rPr>
              <a:t>Demo Video: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https://youtu.be/toeExCHOWRM</a:t>
            </a:r>
            <a:endParaRPr>
              <a:solidFill>
                <a:srgbClr val="178D7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555300" y="1534725"/>
            <a:ext cx="8033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400"/>
              <a:t>Than</a:t>
            </a:r>
            <a:r>
              <a:rPr b="1" lang="en" sz="8400">
                <a:solidFill>
                  <a:srgbClr val="178D7D"/>
                </a:solidFill>
              </a:rPr>
              <a:t>k You</a:t>
            </a:r>
            <a:endParaRPr b="1" sz="8400">
              <a:solidFill>
                <a:srgbClr val="178D7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Our Team</a:t>
            </a:r>
            <a:endParaRPr sz="5000"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899925" y="358175"/>
            <a:ext cx="4083300" cy="4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2500"/>
              <a:buChar char="➢"/>
            </a:pPr>
            <a:r>
              <a:rPr lang="en" sz="2500">
                <a:solidFill>
                  <a:srgbClr val="178D7D"/>
                </a:solidFill>
              </a:rPr>
              <a:t>Atishay Jain</a:t>
            </a:r>
            <a:endParaRPr sz="2500">
              <a:solidFill>
                <a:srgbClr val="178D7D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8D7D"/>
                </a:solidFill>
              </a:rPr>
              <a:t>20CS30008</a:t>
            </a:r>
            <a:endParaRPr sz="1500">
              <a:solidFill>
                <a:srgbClr val="178D7D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78D7D"/>
              </a:solidFill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178D7D"/>
              </a:buClr>
              <a:buSzPts val="2500"/>
              <a:buChar char="➢"/>
            </a:pPr>
            <a:r>
              <a:rPr lang="en" sz="2500">
                <a:solidFill>
                  <a:srgbClr val="178D7D"/>
                </a:solidFill>
              </a:rPr>
              <a:t>Suvvari Venkata Sai</a:t>
            </a:r>
            <a:endParaRPr sz="2500">
              <a:solidFill>
                <a:srgbClr val="178D7D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8D7D"/>
                </a:solidFill>
              </a:rPr>
              <a:t>20CS1067</a:t>
            </a:r>
            <a:endParaRPr sz="1500">
              <a:solidFill>
                <a:srgbClr val="178D7D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78D7D"/>
              </a:solidFill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Clr>
                <a:srgbClr val="178D7D"/>
              </a:buClr>
              <a:buSzPts val="2500"/>
              <a:buChar char="➢"/>
            </a:pPr>
            <a:r>
              <a:rPr lang="en" sz="2500">
                <a:solidFill>
                  <a:srgbClr val="178D7D"/>
                </a:solidFill>
              </a:rPr>
              <a:t>Gandham Heamanth Rao</a:t>
            </a:r>
            <a:endParaRPr sz="2500">
              <a:solidFill>
                <a:srgbClr val="178D7D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178D7D"/>
                </a:solidFill>
              </a:rPr>
              <a:t>20CS10027</a:t>
            </a:r>
            <a:endParaRPr sz="1500">
              <a:solidFill>
                <a:srgbClr val="178D7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Problem Statement</a:t>
            </a:r>
            <a:endParaRPr sz="5000"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899925" y="151275"/>
            <a:ext cx="4083300" cy="49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Make a s</a:t>
            </a:r>
            <a:r>
              <a:rPr lang="en">
                <a:solidFill>
                  <a:srgbClr val="178D7D"/>
                </a:solidFill>
              </a:rPr>
              <a:t>oftware that manages car rental company.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The software should consist of two portals , one for administrator and one for customer.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The administrator should have control over the business like adding cars, deleting cars, maintaining the cars, list customers, list cars, view statistics,  etc.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The customer can book a car, see previous journeys, return the car after journey and can delete his/her account.</a:t>
            </a:r>
            <a:endParaRPr>
              <a:solidFill>
                <a:srgbClr val="178D7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Why this Software?</a:t>
            </a:r>
            <a:endParaRPr sz="5000"/>
          </a:p>
        </p:txBody>
      </p:sp>
      <p:sp>
        <p:nvSpPr>
          <p:cNvPr id="94" name="Google Shape;94;p18"/>
          <p:cNvSpPr txBox="1"/>
          <p:nvPr>
            <p:ph idx="2" type="body"/>
          </p:nvPr>
        </p:nvSpPr>
        <p:spPr>
          <a:xfrm>
            <a:off x="4713675" y="0"/>
            <a:ext cx="4430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It is very difficult to handle </a:t>
            </a:r>
            <a:r>
              <a:rPr lang="en">
                <a:solidFill>
                  <a:srgbClr val="178D7D"/>
                </a:solidFill>
              </a:rPr>
              <a:t>everything</a:t>
            </a:r>
            <a:r>
              <a:rPr lang="en">
                <a:solidFill>
                  <a:srgbClr val="178D7D"/>
                </a:solidFill>
              </a:rPr>
              <a:t> by pen </a:t>
            </a:r>
            <a:r>
              <a:rPr lang="en">
                <a:solidFill>
                  <a:srgbClr val="178D7D"/>
                </a:solidFill>
              </a:rPr>
              <a:t>and paper</a:t>
            </a:r>
            <a:r>
              <a:rPr lang="en">
                <a:solidFill>
                  <a:srgbClr val="178D7D"/>
                </a:solidFill>
              </a:rPr>
              <a:t> which requires lot of man-work and consumes lot of time.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For seeing the results and the performance of the company we have to calculate everything </a:t>
            </a:r>
            <a:r>
              <a:rPr lang="en">
                <a:solidFill>
                  <a:srgbClr val="178D7D"/>
                </a:solidFill>
              </a:rPr>
              <a:t>manually</a:t>
            </a:r>
            <a:r>
              <a:rPr lang="en">
                <a:solidFill>
                  <a:srgbClr val="178D7D"/>
                </a:solidFill>
              </a:rPr>
              <a:t> which is time consuming and takes lot of effort.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With the help of this software, </a:t>
            </a:r>
            <a:r>
              <a:rPr lang="en">
                <a:solidFill>
                  <a:srgbClr val="178D7D"/>
                </a:solidFill>
              </a:rPr>
              <a:t>business</a:t>
            </a:r>
            <a:r>
              <a:rPr lang="en">
                <a:solidFill>
                  <a:srgbClr val="178D7D"/>
                </a:solidFill>
              </a:rPr>
              <a:t> runs very smoothly and flawless.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Maintenance</a:t>
            </a:r>
            <a:r>
              <a:rPr lang="en">
                <a:solidFill>
                  <a:srgbClr val="178D7D"/>
                </a:solidFill>
              </a:rPr>
              <a:t> of the </a:t>
            </a:r>
            <a:r>
              <a:rPr lang="en">
                <a:solidFill>
                  <a:srgbClr val="178D7D"/>
                </a:solidFill>
              </a:rPr>
              <a:t>business data </a:t>
            </a:r>
            <a:r>
              <a:rPr lang="en">
                <a:solidFill>
                  <a:srgbClr val="178D7D"/>
                </a:solidFill>
              </a:rPr>
              <a:t> becomes very easy and all data can be stored </a:t>
            </a:r>
            <a:r>
              <a:rPr lang="en">
                <a:solidFill>
                  <a:srgbClr val="178D7D"/>
                </a:solidFill>
              </a:rPr>
              <a:t>perfectly</a:t>
            </a:r>
            <a:r>
              <a:rPr lang="en">
                <a:solidFill>
                  <a:srgbClr val="178D7D"/>
                </a:solidFill>
              </a:rPr>
              <a:t> upto date without any loss or error.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Why Flask?</a:t>
            </a:r>
            <a:endParaRPr sz="5000"/>
          </a:p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4713675" y="205300"/>
            <a:ext cx="4430400" cy="4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There is a built-in developer server and a fast debugger provided.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Templating using Jinja2.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Higher Flexibility and simple to implement.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Support for unit test is built in.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Provides an in-built database using module sql-alchemy.</a:t>
            </a:r>
            <a:endParaRPr>
              <a:solidFill>
                <a:srgbClr val="178D7D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613" y="3293836"/>
            <a:ext cx="3114522" cy="16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Key Features of TAAS</a:t>
            </a:r>
            <a:endParaRPr sz="5000"/>
          </a:p>
        </p:txBody>
      </p:sp>
      <p:sp>
        <p:nvSpPr>
          <p:cNvPr id="107" name="Google Shape;107;p20"/>
          <p:cNvSpPr txBox="1"/>
          <p:nvPr>
            <p:ph idx="2" type="body"/>
          </p:nvPr>
        </p:nvSpPr>
        <p:spPr>
          <a:xfrm>
            <a:off x="4992225" y="0"/>
            <a:ext cx="3986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TAAS is a user-friendly software and a common platform for both the customer and administrator.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This is an OS independent software, so it can be used on any computer or phone with an active internet connection.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It can easily handle different databases at the backend and </a:t>
            </a:r>
            <a:r>
              <a:rPr lang="en">
                <a:solidFill>
                  <a:srgbClr val="178D7D"/>
                </a:solidFill>
              </a:rPr>
              <a:t>show</a:t>
            </a:r>
            <a:r>
              <a:rPr lang="en">
                <a:solidFill>
                  <a:srgbClr val="178D7D"/>
                </a:solidFill>
              </a:rPr>
              <a:t> error free results.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TAAS keeps track of all the added cars, signed up customers, current status of cars and the revenue earned through the cars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rgbClr val="178D7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5200" y="1318650"/>
            <a:ext cx="3715800" cy="17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Challenges Faced</a:t>
            </a:r>
            <a:endParaRPr sz="5000"/>
          </a:p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927325" y="0"/>
            <a:ext cx="3974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Learning new language within a short period of time.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Checking every possible test case and then changing the code accordingly.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Rebuilding the databases again and again.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Linking</a:t>
            </a: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 the customer </a:t>
            </a: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database</a:t>
            </a: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 to admin portal.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Deleting the </a:t>
            </a: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interlinked</a:t>
            </a: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 databases entry.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Making all the calculations for the statistics in the admin portal by fetching data from the database.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819325" y="0"/>
            <a:ext cx="4324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When customer signup with an existing user name, website redirects to home page.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When all cars of particular model gets deleted, then model also gets deleted.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Even when car gets deleted, the revenue earned on it will be shown, so as admin can review.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Customer can’t delete his/her account without returning the car.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  <a:highlight>
                  <a:schemeClr val="lt1"/>
                </a:highlight>
              </a:rPr>
              <a:t>If the company don’t have enough money, it can take debt and the revenue of can go negative also.</a:t>
            </a:r>
            <a:endParaRPr>
              <a:solidFill>
                <a:srgbClr val="178D7D"/>
              </a:solidFill>
              <a:highlight>
                <a:schemeClr val="lt1"/>
              </a:highlight>
            </a:endParaRPr>
          </a:p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315200" y="1318650"/>
            <a:ext cx="3715800" cy="17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Challenging Use Cases</a:t>
            </a:r>
            <a:endParaRPr sz="5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Salient Features Of SRS Document</a:t>
            </a:r>
            <a:endParaRPr sz="5000"/>
          </a:p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4851750" y="0"/>
            <a:ext cx="41049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The content of the SRS document is divided into sections and subsection where we explain everything in a clear manner.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It contains all the important features for booking maintaining the customer and the car list , statistics of the </a:t>
            </a:r>
            <a:r>
              <a:rPr lang="en">
                <a:solidFill>
                  <a:srgbClr val="178D7D"/>
                </a:solidFill>
              </a:rPr>
              <a:t>business etc.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It contains the use case diagram and the class diagram.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Login features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Administrator features such as adding car, removing car etc.</a:t>
            </a:r>
            <a:endParaRPr>
              <a:solidFill>
                <a:srgbClr val="178D7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8D7D"/>
              </a:buClr>
              <a:buSzPts val="1800"/>
              <a:buChar char="➢"/>
            </a:pPr>
            <a:r>
              <a:rPr lang="en">
                <a:solidFill>
                  <a:srgbClr val="178D7D"/>
                </a:solidFill>
              </a:rPr>
              <a:t>Customer features like booking/returning a car, giving feedback and delete account.</a:t>
            </a:r>
            <a:endParaRPr>
              <a:solidFill>
                <a:srgbClr val="178D7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